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030808"/>
        <c:axId val="299031200"/>
        <c:axId val="0"/>
      </c:bar3DChart>
      <c:catAx>
        <c:axId val="29903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31200"/>
        <c:crosses val="autoZero"/>
        <c:auto val="1"/>
        <c:lblAlgn val="ctr"/>
        <c:lblOffset val="100"/>
        <c:noMultiLvlLbl val="0"/>
      </c:catAx>
      <c:valAx>
        <c:axId val="29903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3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Lets Take a Stand!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3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0"/>
    </mc:Choice>
    <mc:Fallback>
      <p:transition spd="slow" advTm="37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in 3 kids are bullied each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38" y="2949956"/>
            <a:ext cx="3912124" cy="2532888"/>
          </a:xfrm>
        </p:spPr>
      </p:pic>
    </p:spTree>
    <p:extLst>
      <p:ext uri="{BB962C8B-B14F-4D97-AF65-F5344CB8AC3E}">
        <p14:creationId xmlns:p14="http://schemas.microsoft.com/office/powerpoint/2010/main" val="383458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6"/>
    </mc:Choice>
    <mc:Fallback>
      <p:transition spd="slow" advTm="32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you want to be the kid who made him feel like that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7" y="2557463"/>
            <a:ext cx="4989285" cy="3317875"/>
          </a:xfrm>
        </p:spPr>
      </p:pic>
    </p:spTree>
    <p:extLst>
      <p:ext uri="{BB962C8B-B14F-4D97-AF65-F5344CB8AC3E}">
        <p14:creationId xmlns:p14="http://schemas.microsoft.com/office/powerpoint/2010/main" val="14365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6"/>
    </mc:Choice>
    <mc:Fallback>
      <p:transition spd="slow" advTm="61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made them not want to go to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673350"/>
            <a:ext cx="3238500" cy="3086100"/>
          </a:xfrm>
        </p:spPr>
      </p:pic>
    </p:spTree>
    <p:extLst>
      <p:ext uri="{BB962C8B-B14F-4D97-AF65-F5344CB8AC3E}">
        <p14:creationId xmlns:p14="http://schemas.microsoft.com/office/powerpoint/2010/main" val="183042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4"/>
    </mc:Choice>
    <mc:Fallback>
      <p:transition spd="slow" advTm="60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you were in there shoes how would you feel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81951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9"/>
    </mc:Choice>
    <mc:Fallback>
      <p:transition spd="slow" advTm="102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 person that you made feel like that is Awesome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28" y="2557463"/>
            <a:ext cx="4147343" cy="3317875"/>
          </a:xfrm>
        </p:spPr>
      </p:pic>
    </p:spTree>
    <p:extLst>
      <p:ext uri="{BB962C8B-B14F-4D97-AF65-F5344CB8AC3E}">
        <p14:creationId xmlns:p14="http://schemas.microsoft.com/office/powerpoint/2010/main" val="364181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7"/>
    </mc:Choice>
    <mc:Fallback>
      <p:transition spd="slow" advTm="58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stop its not funny or cool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68" y="2557463"/>
            <a:ext cx="3327464" cy="3317875"/>
          </a:xfrm>
        </p:spPr>
      </p:pic>
    </p:spTree>
    <p:extLst>
      <p:ext uri="{BB962C8B-B14F-4D97-AF65-F5344CB8AC3E}">
        <p14:creationId xmlns:p14="http://schemas.microsoft.com/office/powerpoint/2010/main" val="399217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1"/>
    </mc:Choice>
    <mc:Fallback>
      <p:transition spd="slow" advTm="35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up not be the one stood up 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787650"/>
            <a:ext cx="4762500" cy="28575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87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6"/>
    </mc:Choice>
    <mc:Fallback>
      <p:transition spd="slow" advTm="6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stop bullying together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000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08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1"/>
    </mc:Choice>
    <mc:Fallback>
      <p:transition spd="slow" advTm="257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80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Bullying</vt:lpstr>
      <vt:lpstr>2 in 3 kids are bullied each year</vt:lpstr>
      <vt:lpstr>Why would you want to be the kid who made him feel like that</vt:lpstr>
      <vt:lpstr>You made them not want to go to school</vt:lpstr>
      <vt:lpstr>What if you were in there shoes how would you feel</vt:lpstr>
      <vt:lpstr>That person that you made feel like that is Awesome </vt:lpstr>
      <vt:lpstr>So stop its not funny or cool</vt:lpstr>
      <vt:lpstr>Stand up not be the one stood up to</vt:lpstr>
      <vt:lpstr>Lets stop bullying together</vt:lpstr>
    </vt:vector>
  </TitlesOfParts>
  <Company>Marquardt School District 15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Brooke Hernandez</dc:creator>
  <cp:lastModifiedBy>Brooke Hernandez</cp:lastModifiedBy>
  <cp:revision>4</cp:revision>
  <dcterms:created xsi:type="dcterms:W3CDTF">2015-01-10T21:54:31Z</dcterms:created>
  <dcterms:modified xsi:type="dcterms:W3CDTF">2015-01-10T22:34:52Z</dcterms:modified>
</cp:coreProperties>
</file>